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951E-5E2B-5142-B5AD-BD744146F2A3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B2DBE-CEB4-3E46-BE10-33C13FA22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2DBE-CEB4-3E46-BE10-33C13FA22F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2DBE-CEB4-3E46-BE10-33C13FA22F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371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8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6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4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C1928-2527-4144-A57F-71C23B6C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HDFS Log File Anomaly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95C21-ECC1-364E-8B46-A473C95C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Group 6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Akshita Chooramani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Afreen Shakeel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9AC5-0E4F-4CEB-A90D-34BE5A537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r="2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ke Parking" descr="Bike Parking">
            <a:hlinkClick r:id="" action="ppaction://media"/>
            <a:extLst>
              <a:ext uri="{FF2B5EF4-FFF2-40B4-BE49-F238E27FC236}">
                <a16:creationId xmlns:a16="http://schemas.microsoft.com/office/drawing/2014/main" id="{FA3FBB4C-E74B-7D45-8856-524D9789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3" y="6021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0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7DDE-2AA5-E442-B964-D232ACD3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C293-B13F-634B-91A1-AAB60D52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Describe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Explore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thoughts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</p:txBody>
      </p:sp>
      <p:pic>
        <p:nvPicPr>
          <p:cNvPr id="4" name="Bike Parking 10" descr="Bike Parking 10">
            <a:hlinkClick r:id="" action="ppaction://media"/>
            <a:extLst>
              <a:ext uri="{FF2B5EF4-FFF2-40B4-BE49-F238E27FC236}">
                <a16:creationId xmlns:a16="http://schemas.microsoft.com/office/drawing/2014/main" id="{5FDF1115-1E10-B447-A563-C20607330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2E26-138C-2944-8C11-47A8150B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77AD-DEC6-0940-A986-DE0AAF2F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 set we will be visualizing is the HDFS logfile data set. We have 9 columns in this dataset after structuring it in a </a:t>
            </a:r>
            <a:r>
              <a:rPr lang="en-US" dirty="0" err="1"/>
              <a:t>dataframe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Date: Date of the record of the log row entry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Time: Time of the record of the log row entry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PID: Process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Level: Information like a log entry is "Warn" or "Info”</a:t>
            </a:r>
          </a:p>
        </p:txBody>
      </p:sp>
      <p:pic>
        <p:nvPicPr>
          <p:cNvPr id="4" name="Bike Parking 11" descr="Bike Parking 11">
            <a:hlinkClick r:id="" action="ppaction://media"/>
            <a:extLst>
              <a:ext uri="{FF2B5EF4-FFF2-40B4-BE49-F238E27FC236}">
                <a16:creationId xmlns:a16="http://schemas.microsoft.com/office/drawing/2014/main" id="{64D75BA5-49DB-ED45-A34F-3AF342286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462" y="5918348"/>
            <a:ext cx="812800" cy="812800"/>
          </a:xfrm>
          <a:prstGeom prst="rect">
            <a:avLst/>
          </a:prstGeom>
        </p:spPr>
      </p:pic>
      <p:pic>
        <p:nvPicPr>
          <p:cNvPr id="5" name="Bike Parking 12" descr="Bike Parking 12">
            <a:hlinkClick r:id="" action="ppaction://media"/>
            <a:extLst>
              <a:ext uri="{FF2B5EF4-FFF2-40B4-BE49-F238E27FC236}">
                <a16:creationId xmlns:a16="http://schemas.microsoft.com/office/drawing/2014/main" id="{F202FDE2-CD52-9747-A1EB-02230A0D57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462" y="59183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2E26-138C-2944-8C11-47A8150B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77AD-DEC6-0940-A986-DE0AAF2F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Component: It contains information like DNS Packet receiver or block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Content: It contains elaborated details of the component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err="1"/>
              <a:t>TypeOfContent</a:t>
            </a:r>
            <a:r>
              <a:rPr lang="en-US" dirty="0"/>
              <a:t>: It is details about content in a cleaner format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err="1"/>
              <a:t>datetime_id</a:t>
            </a:r>
            <a:r>
              <a:rPr lang="en-US" dirty="0"/>
              <a:t>: It is unique row id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Tag: Based on the data, we have added some tags for easier calculation</a:t>
            </a:r>
          </a:p>
        </p:txBody>
      </p:sp>
      <p:pic>
        <p:nvPicPr>
          <p:cNvPr id="4" name="Bike Parking 13" descr="Bike Parking 13">
            <a:hlinkClick r:id="" action="ppaction://media"/>
            <a:extLst>
              <a:ext uri="{FF2B5EF4-FFF2-40B4-BE49-F238E27FC236}">
                <a16:creationId xmlns:a16="http://schemas.microsoft.com/office/drawing/2014/main" id="{0BE62A0C-4380-DE44-8F15-E1367F79F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8" y="1588"/>
            <a:ext cx="812800" cy="812800"/>
          </a:xfrm>
          <a:prstGeom prst="rect">
            <a:avLst/>
          </a:prstGeom>
        </p:spPr>
      </p:pic>
      <p:pic>
        <p:nvPicPr>
          <p:cNvPr id="5" name="Bike Parking 14" descr="Bike Parking 14">
            <a:hlinkClick r:id="" action="ppaction://media"/>
            <a:extLst>
              <a:ext uri="{FF2B5EF4-FFF2-40B4-BE49-F238E27FC236}">
                <a16:creationId xmlns:a16="http://schemas.microsoft.com/office/drawing/2014/main" id="{A6C51F75-8D9C-044F-85D1-FAE653D22F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8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1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BA96-1CD3-9743-9D8A-836AA4B2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the data set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B5BF60-56A3-2F42-BFC1-A159F5E8D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3152" y="2112963"/>
            <a:ext cx="7005696" cy="3979862"/>
          </a:xfrm>
        </p:spPr>
      </p:pic>
      <p:pic>
        <p:nvPicPr>
          <p:cNvPr id="6" name="Bike Parking 15" descr="Bike Parking 15">
            <a:hlinkClick r:id="" action="ppaction://media"/>
            <a:extLst>
              <a:ext uri="{FF2B5EF4-FFF2-40B4-BE49-F238E27FC236}">
                <a16:creationId xmlns:a16="http://schemas.microsoft.com/office/drawing/2014/main" id="{F01FF989-3C69-4442-9BD0-142A017B7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5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1F7BD8-3084-1C4B-9632-43BF0DAB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3257" y="2112963"/>
            <a:ext cx="4565487" cy="3979862"/>
          </a:xfrm>
        </p:spPr>
      </p:pic>
      <p:pic>
        <p:nvPicPr>
          <p:cNvPr id="4" name="Bike Parking 16" descr="Bike Parking 16">
            <a:hlinkClick r:id="" action="ppaction://media"/>
            <a:extLst>
              <a:ext uri="{FF2B5EF4-FFF2-40B4-BE49-F238E27FC236}">
                <a16:creationId xmlns:a16="http://schemas.microsoft.com/office/drawing/2014/main" id="{65E8439F-64F0-2646-BB5A-A35CB7262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90152FD-BE5B-A64E-906F-1203E16E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4000" y="3448844"/>
            <a:ext cx="6604000" cy="1308100"/>
          </a:xfrm>
        </p:spPr>
      </p:pic>
      <p:pic>
        <p:nvPicPr>
          <p:cNvPr id="3" name="Bike Parking 17.m4a" descr="Bike Parking 17.m4a">
            <a:hlinkClick r:id="" action="ppaction://media"/>
            <a:extLst>
              <a:ext uri="{FF2B5EF4-FFF2-40B4-BE49-F238E27FC236}">
                <a16:creationId xmlns:a16="http://schemas.microsoft.com/office/drawing/2014/main" id="{EBA9B144-C07A-8943-9393-08EBB307F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350" y="5765800"/>
            <a:ext cx="812800" cy="812800"/>
          </a:xfrm>
          <a:prstGeom prst="rect">
            <a:avLst/>
          </a:prstGeom>
        </p:spPr>
      </p:pic>
      <p:pic>
        <p:nvPicPr>
          <p:cNvPr id="4" name="Bike Parking 18" descr="Bike Parking 18">
            <a:hlinkClick r:id="" action="ppaction://media"/>
            <a:extLst>
              <a:ext uri="{FF2B5EF4-FFF2-40B4-BE49-F238E27FC236}">
                <a16:creationId xmlns:a16="http://schemas.microsoft.com/office/drawing/2014/main" id="{96C501A6-7AB5-4646-A000-532A1BA34F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350" y="5765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E68A7462-EFEF-EE44-975D-3E95F887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2315472"/>
            <a:ext cx="11090275" cy="3574843"/>
          </a:xfrm>
        </p:spPr>
      </p:pic>
      <p:pic>
        <p:nvPicPr>
          <p:cNvPr id="3" name="Bike Parking 19" descr="Bike Parking 19">
            <a:hlinkClick r:id="" action="ppaction://media"/>
            <a:extLst>
              <a:ext uri="{FF2B5EF4-FFF2-40B4-BE49-F238E27FC236}">
                <a16:creationId xmlns:a16="http://schemas.microsoft.com/office/drawing/2014/main" id="{67EFFE84-F290-8543-8B0A-B5347E614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181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00D7D8D-E3E0-7140-AD4B-6D510F81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3089023"/>
            <a:ext cx="11090275" cy="2027741"/>
          </a:xfrm>
        </p:spPr>
      </p:pic>
      <p:pic>
        <p:nvPicPr>
          <p:cNvPr id="3" name="Bike Parking 20" descr="Bike Parking 20">
            <a:hlinkClick r:id="" action="ppaction://media"/>
            <a:extLst>
              <a:ext uri="{FF2B5EF4-FFF2-40B4-BE49-F238E27FC236}">
                <a16:creationId xmlns:a16="http://schemas.microsoft.com/office/drawing/2014/main" id="{0B85ADDF-4070-8D44-9155-8D54B09C9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DEB1CE-D7D1-014B-862F-BFC916EC2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2347224"/>
            <a:ext cx="11090275" cy="3511340"/>
          </a:xfrm>
        </p:spPr>
      </p:pic>
      <p:pic>
        <p:nvPicPr>
          <p:cNvPr id="3" name="Bike Parking 21" descr="Bike Parking 21">
            <a:hlinkClick r:id="" action="ppaction://media"/>
            <a:extLst>
              <a:ext uri="{FF2B5EF4-FFF2-40B4-BE49-F238E27FC236}">
                <a16:creationId xmlns:a16="http://schemas.microsoft.com/office/drawing/2014/main" id="{2F978068-2192-F04A-BA4C-1FAB080A9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181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48E8E-7CE9-1C4D-B8CC-34BDF99D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3E0B61-EFC5-BF4F-AAEB-69F3B97D6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560" y="2112963"/>
            <a:ext cx="10970880" cy="3979862"/>
          </a:xfrm>
        </p:spPr>
      </p:pic>
      <p:pic>
        <p:nvPicPr>
          <p:cNvPr id="2" name="Bike Parking 22" descr="Bike Parking 22">
            <a:hlinkClick r:id="" action="ppaction://media"/>
            <a:extLst>
              <a:ext uri="{FF2B5EF4-FFF2-40B4-BE49-F238E27FC236}">
                <a16:creationId xmlns:a16="http://schemas.microsoft.com/office/drawing/2014/main" id="{E4A1C18D-1585-CF43-B65B-A90543C72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181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ECF4-4923-A645-86FA-62AC813F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1239-9A6D-5F4D-A8AF-A83B58ED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Pre-Processing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Tentative Model Choice</a:t>
            </a:r>
          </a:p>
          <a:p>
            <a:endParaRPr lang="en-US" dirty="0"/>
          </a:p>
        </p:txBody>
      </p:sp>
      <p:pic>
        <p:nvPicPr>
          <p:cNvPr id="4" name="Bike Parking 2" descr="Bike Parking 2">
            <a:hlinkClick r:id="" action="ppaction://media"/>
            <a:extLst>
              <a:ext uri="{FF2B5EF4-FFF2-40B4-BE49-F238E27FC236}">
                <a16:creationId xmlns:a16="http://schemas.microsoft.com/office/drawing/2014/main" id="{3477C8B1-A120-E649-AC15-28967EE49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37" y="57880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1939FBF-8BE8-D84A-B688-C122B07A6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78609" y="2112963"/>
            <a:ext cx="5834782" cy="3979862"/>
          </a:xfrm>
        </p:spPr>
      </p:pic>
      <p:pic>
        <p:nvPicPr>
          <p:cNvPr id="3" name="Upper Cascades" descr="Upper Cascades">
            <a:hlinkClick r:id="" action="ppaction://media"/>
            <a:extLst>
              <a:ext uri="{FF2B5EF4-FFF2-40B4-BE49-F238E27FC236}">
                <a16:creationId xmlns:a16="http://schemas.microsoft.com/office/drawing/2014/main" id="{9E6B4658-ACAA-B145-9EB0-8077D329B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D776A071-F9CB-724A-8912-B841EF0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87545" y="1356602"/>
            <a:ext cx="4816910" cy="4952123"/>
          </a:xfrm>
        </p:spPr>
      </p:pic>
      <p:pic>
        <p:nvPicPr>
          <p:cNvPr id="4" name="Upper Cascades 3" descr="Upper Cascades 3">
            <a:hlinkClick r:id="" action="ppaction://media"/>
            <a:extLst>
              <a:ext uri="{FF2B5EF4-FFF2-40B4-BE49-F238E27FC236}">
                <a16:creationId xmlns:a16="http://schemas.microsoft.com/office/drawing/2014/main" id="{9B632532-7A32-2449-9095-6E7482B22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138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C6E9182-BD61-A04D-88C3-A3BF028B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26349" y="1536140"/>
            <a:ext cx="7539301" cy="4772585"/>
          </a:xfrm>
        </p:spPr>
      </p:pic>
      <p:pic>
        <p:nvPicPr>
          <p:cNvPr id="3" name="University of British Columbia - Okanagan Campus" descr="University of British Columbia - Okanagan Campus">
            <a:hlinkClick r:id="" action="ppaction://media"/>
            <a:extLst>
              <a:ext uri="{FF2B5EF4-FFF2-40B4-BE49-F238E27FC236}">
                <a16:creationId xmlns:a16="http://schemas.microsoft.com/office/drawing/2014/main" id="{A235CFAE-1140-A940-908B-741E84C6F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137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1FCE3D7-12DF-0046-92CC-36E946C1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7518" y="2112963"/>
            <a:ext cx="5116965" cy="3979862"/>
          </a:xfrm>
        </p:spPr>
      </p:pic>
      <p:pic>
        <p:nvPicPr>
          <p:cNvPr id="3" name="Upper Cascades 7" descr="Upper Cascades 7">
            <a:hlinkClick r:id="" action="ppaction://media"/>
            <a:extLst>
              <a:ext uri="{FF2B5EF4-FFF2-40B4-BE49-F238E27FC236}">
                <a16:creationId xmlns:a16="http://schemas.microsoft.com/office/drawing/2014/main" id="{DF85B344-7EA9-7642-8E69-D75E09379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6C6F40C-B480-FB43-BF48-875D91F7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7629" y="2112963"/>
            <a:ext cx="7096743" cy="3979862"/>
          </a:xfrm>
        </p:spPr>
      </p:pic>
      <p:pic>
        <p:nvPicPr>
          <p:cNvPr id="3" name="Upper Cascades 4" descr="Upper Cascades 4">
            <a:hlinkClick r:id="" action="ppaction://media"/>
            <a:extLst>
              <a:ext uri="{FF2B5EF4-FFF2-40B4-BE49-F238E27FC236}">
                <a16:creationId xmlns:a16="http://schemas.microsoft.com/office/drawing/2014/main" id="{D95C472A-7348-474D-A653-5A82B9B24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51BE8CA-541C-934D-97A6-8F9EFD74C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8118" y="2112963"/>
            <a:ext cx="9755764" cy="3979862"/>
          </a:xfrm>
        </p:spPr>
      </p:pic>
      <p:pic>
        <p:nvPicPr>
          <p:cNvPr id="3" name="Upper Cascades 5" descr="Upper Cascades 5">
            <a:hlinkClick r:id="" action="ppaction://media"/>
            <a:extLst>
              <a:ext uri="{FF2B5EF4-FFF2-40B4-BE49-F238E27FC236}">
                <a16:creationId xmlns:a16="http://schemas.microsoft.com/office/drawing/2014/main" id="{2F059656-4A92-9F44-9EEC-3F289C79A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Tentative Model Choice</a:t>
            </a:r>
          </a:p>
        </p:txBody>
      </p:sp>
      <p:pic>
        <p:nvPicPr>
          <p:cNvPr id="3" name="Upper Cascades 6" descr="Upper Cascades 6">
            <a:hlinkClick r:id="" action="ppaction://media"/>
            <a:extLst>
              <a:ext uri="{FF2B5EF4-FFF2-40B4-BE49-F238E27FC236}">
                <a16:creationId xmlns:a16="http://schemas.microsoft.com/office/drawing/2014/main" id="{F9269F39-7FF4-2E4A-89A5-9895DFDE7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" y="5832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C3CCB-75AD-744D-877E-F8C8FF42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models that will detect anomaly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085841-67A9-BE40-8D1A-F2142697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models which we plan to use are as follows</a:t>
            </a:r>
          </a:p>
          <a:p>
            <a:r>
              <a:rPr lang="en-IN" b="1" dirty="0"/>
              <a:t>LSCP</a:t>
            </a:r>
            <a:r>
              <a:rPr lang="en-IN" dirty="0"/>
              <a:t>: LSCP: Locally Selective Combination of Parallel Outlier Ensembles</a:t>
            </a:r>
          </a:p>
          <a:p>
            <a:r>
              <a:rPr lang="en-US" b="1" dirty="0"/>
              <a:t>Random Forest</a:t>
            </a:r>
          </a:p>
          <a:p>
            <a:pPr fontAlgn="base"/>
            <a:r>
              <a:rPr lang="en-IN" b="1" dirty="0"/>
              <a:t>PCA</a:t>
            </a:r>
            <a:r>
              <a:rPr lang="en-IN" dirty="0"/>
              <a:t>: Principal Component Analysis (the sum of weighted projected distances to the eigenvector hyperplanes)</a:t>
            </a:r>
          </a:p>
          <a:p>
            <a:pPr fontAlgn="base"/>
            <a:r>
              <a:rPr lang="en-IN" b="1" dirty="0" err="1"/>
              <a:t>kNN</a:t>
            </a:r>
            <a:r>
              <a:rPr lang="en-IN" dirty="0"/>
              <a:t>: k Nearest Neighbours (use the distance to the kth nearest neighbour)</a:t>
            </a:r>
          </a:p>
          <a:p>
            <a:pPr fontAlgn="base"/>
            <a:r>
              <a:rPr lang="en-IN" b="1" dirty="0"/>
              <a:t>Weighted Average</a:t>
            </a:r>
            <a:r>
              <a:rPr lang="en-IN" dirty="0"/>
              <a:t>: Simple combination by averaging the scores with detector weights</a:t>
            </a:r>
            <a:br>
              <a:rPr lang="en-IN" dirty="0"/>
            </a:b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468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Pre-Processing of Data</a:t>
            </a:r>
          </a:p>
        </p:txBody>
      </p:sp>
      <p:pic>
        <p:nvPicPr>
          <p:cNvPr id="3" name="Bike Parking 3" descr="Bike Parking 3">
            <a:hlinkClick r:id="" action="ppaction://media"/>
            <a:extLst>
              <a:ext uri="{FF2B5EF4-FFF2-40B4-BE49-F238E27FC236}">
                <a16:creationId xmlns:a16="http://schemas.microsoft.com/office/drawing/2014/main" id="{9AB767B9-CAEE-2748-84A5-3A40B3BDA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662" y="57594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0328-F408-1540-BA4E-8DAB4543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9678BD-BC60-8648-9178-170F1A969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705" y="2112963"/>
            <a:ext cx="10830590" cy="3979862"/>
          </a:xfrm>
        </p:spPr>
      </p:pic>
      <p:pic>
        <p:nvPicPr>
          <p:cNvPr id="3" name="Bike Parking 4" descr="Bike Parking 4">
            <a:hlinkClick r:id="" action="ppaction://media"/>
            <a:extLst>
              <a:ext uri="{FF2B5EF4-FFF2-40B4-BE49-F238E27FC236}">
                <a16:creationId xmlns:a16="http://schemas.microsoft.com/office/drawing/2014/main" id="{303A2101-0D41-9648-B8D9-DB66BA344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of raw data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B4F452-3AB2-7A49-A5AD-71842693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1150" y="2394744"/>
            <a:ext cx="9029700" cy="3416300"/>
          </a:xfrm>
        </p:spPr>
      </p:pic>
      <p:pic>
        <p:nvPicPr>
          <p:cNvPr id="3" name="Bike Parking 5" descr="Bike Parking 5">
            <a:hlinkClick r:id="" action="ppaction://media"/>
            <a:extLst>
              <a:ext uri="{FF2B5EF4-FFF2-40B4-BE49-F238E27FC236}">
                <a16:creationId xmlns:a16="http://schemas.microsoft.com/office/drawing/2014/main" id="{860F51CB-AB8D-EC4E-8909-51408A948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 frame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40BF4F38-83CB-6643-BE51-9A8F76EB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6564" y="2112963"/>
            <a:ext cx="10878873" cy="3979862"/>
          </a:xfrm>
        </p:spPr>
      </p:pic>
      <p:pic>
        <p:nvPicPr>
          <p:cNvPr id="3" name="Bike Parking 6" descr="Bike Parking 6">
            <a:hlinkClick r:id="" action="ppaction://media"/>
            <a:extLst>
              <a:ext uri="{FF2B5EF4-FFF2-40B4-BE49-F238E27FC236}">
                <a16:creationId xmlns:a16="http://schemas.microsoft.com/office/drawing/2014/main" id="{4DF8C65D-FB61-D446-B075-BCC9BF5E6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to get TAG</a:t>
            </a:r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6AB1280-1BE0-EC40-BCD1-79F0CE4D4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91112" y="2112963"/>
            <a:ext cx="6409777" cy="3979862"/>
          </a:xfrm>
        </p:spPr>
      </p:pic>
      <p:pic>
        <p:nvPicPr>
          <p:cNvPr id="3" name="Bike Parking 7" descr="Bike Parking 7">
            <a:hlinkClick r:id="" action="ppaction://media"/>
            <a:extLst>
              <a:ext uri="{FF2B5EF4-FFF2-40B4-BE49-F238E27FC236}">
                <a16:creationId xmlns:a16="http://schemas.microsoft.com/office/drawing/2014/main" id="{321B8788-3DD0-D44B-99E6-4C2BA8BED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B6DA-A9DA-744B-8CC2-EDAE113B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to fix date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0C9BFA-9927-A842-846A-55AF849B2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2400" y="3410744"/>
            <a:ext cx="9347200" cy="1384300"/>
          </a:xfrm>
        </p:spPr>
      </p:pic>
      <p:pic>
        <p:nvPicPr>
          <p:cNvPr id="3" name="Bike Parking 8" descr="Bike Parking 8">
            <a:hlinkClick r:id="" action="ppaction://media"/>
            <a:extLst>
              <a:ext uri="{FF2B5EF4-FFF2-40B4-BE49-F238E27FC236}">
                <a16:creationId xmlns:a16="http://schemas.microsoft.com/office/drawing/2014/main" id="{16CA3503-89C5-FC4C-B680-6761A3D29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Exploratory Data Analysis</a:t>
            </a:r>
          </a:p>
        </p:txBody>
      </p:sp>
      <p:pic>
        <p:nvPicPr>
          <p:cNvPr id="3" name="Bike Parking 9" descr="Bike Parking 9">
            <a:hlinkClick r:id="" action="ppaction://media"/>
            <a:extLst>
              <a:ext uri="{FF2B5EF4-FFF2-40B4-BE49-F238E27FC236}">
                <a16:creationId xmlns:a16="http://schemas.microsoft.com/office/drawing/2014/main" id="{561648B3-7E37-A44A-80B9-1DA55353A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9A3C7"/>
      </a:accent1>
      <a:accent2>
        <a:srgbClr val="36B1A1"/>
      </a:accent2>
      <a:accent3>
        <a:srgbClr val="43B577"/>
      </a:accent3>
      <a:accent4>
        <a:srgbClr val="37B53C"/>
      </a:accent4>
      <a:accent5>
        <a:srgbClr val="6CB241"/>
      </a:accent5>
      <a:accent6>
        <a:srgbClr val="93AB34"/>
      </a:accent6>
      <a:hlink>
        <a:srgbClr val="BF643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304</Words>
  <Application>Microsoft Macintosh PowerPoint</Application>
  <PresentationFormat>Widescreen</PresentationFormat>
  <Paragraphs>57</Paragraphs>
  <Slides>28</Slides>
  <Notes>2</Notes>
  <HiddenSlides>0</HiddenSlides>
  <MMClips>29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Avenir Next LT Pro</vt:lpstr>
      <vt:lpstr>Calibri</vt:lpstr>
      <vt:lpstr>3DFloatVTI</vt:lpstr>
      <vt:lpstr>HDFS Log File Anomaly Detection</vt:lpstr>
      <vt:lpstr>Topic</vt:lpstr>
      <vt:lpstr>Pre-Processing of Data</vt:lpstr>
      <vt:lpstr>Raw data</vt:lpstr>
      <vt:lpstr>Cleaning of raw data</vt:lpstr>
      <vt:lpstr>Creating a data frame</vt:lpstr>
      <vt:lpstr>Wrangling to get TAG</vt:lpstr>
      <vt:lpstr>Wrangling to fix date</vt:lpstr>
      <vt:lpstr>Exploratory Data Analysis</vt:lpstr>
      <vt:lpstr>Five steps</vt:lpstr>
      <vt:lpstr>Describe the data set</vt:lpstr>
      <vt:lpstr>Describe the data set</vt:lpstr>
      <vt:lpstr>Load the data set</vt:lpstr>
      <vt:lpstr>Explore the dataset</vt:lpstr>
      <vt:lpstr>Explore the dataset</vt:lpstr>
      <vt:lpstr>Explore the dataset</vt:lpstr>
      <vt:lpstr>Explore the dataset</vt:lpstr>
      <vt:lpstr>Explore the dataset</vt:lpstr>
      <vt:lpstr>Initial thoughts</vt:lpstr>
      <vt:lpstr>Visualization</vt:lpstr>
      <vt:lpstr>Visualization</vt:lpstr>
      <vt:lpstr>Visualization</vt:lpstr>
      <vt:lpstr>Visualization</vt:lpstr>
      <vt:lpstr>Visualization</vt:lpstr>
      <vt:lpstr>Visualization</vt:lpstr>
      <vt:lpstr>Tentative Model Choice</vt:lpstr>
      <vt:lpstr>Possible models that will detect anomaly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HDFS Log File Anomaly Detection</dc:title>
  <dc:creator>Afreen Shakeel</dc:creator>
  <cp:lastModifiedBy>Afreen Shakeel</cp:lastModifiedBy>
  <cp:revision>14</cp:revision>
  <dcterms:created xsi:type="dcterms:W3CDTF">2021-04-19T02:14:45Z</dcterms:created>
  <dcterms:modified xsi:type="dcterms:W3CDTF">2021-04-19T05:57:08Z</dcterms:modified>
</cp:coreProperties>
</file>